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4" d="100"/>
          <a:sy n="84" d="100"/>
        </p:scale>
        <p:origin x="1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64BC49-B724-470B-8F83-2AD8B002528B}" type="datetimeFigureOut">
              <a:rPr lang="en-US" smtClean="0"/>
              <a:t>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5932F2-62A8-40AB-8BEE-429D6661EAB1}" type="slidenum">
              <a:rPr lang="en-US" smtClean="0"/>
              <a:t>‹#›</a:t>
            </a:fld>
            <a:endParaRPr lang="en-US"/>
          </a:p>
        </p:txBody>
      </p:sp>
    </p:spTree>
    <p:extLst>
      <p:ext uri="{BB962C8B-B14F-4D97-AF65-F5344CB8AC3E}">
        <p14:creationId xmlns:p14="http://schemas.microsoft.com/office/powerpoint/2010/main" val="2954138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0BD5E8-882A-430A-9ED5-4EDE6A9289A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4016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48368FE-9BB9-4192-BC2B-99995A3E8C31}"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140430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8368FE-9BB9-4192-BC2B-99995A3E8C31}"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1649494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8368FE-9BB9-4192-BC2B-99995A3E8C31}"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246603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8368FE-9BB9-4192-BC2B-99995A3E8C31}"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3754740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8368FE-9BB9-4192-BC2B-99995A3E8C31}" type="datetimeFigureOut">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1597398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8368FE-9BB9-4192-BC2B-99995A3E8C31}" type="datetimeFigureOut">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2957847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8368FE-9BB9-4192-BC2B-99995A3E8C31}" type="datetimeFigureOut">
              <a:rPr lang="en-US" smtClean="0"/>
              <a:t>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3704353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8368FE-9BB9-4192-BC2B-99995A3E8C31}" type="datetimeFigureOut">
              <a:rPr lang="en-US" smtClean="0"/>
              <a:t>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4272128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368FE-9BB9-4192-BC2B-99995A3E8C31}" type="datetimeFigureOut">
              <a:rPr lang="en-US" smtClean="0"/>
              <a:t>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735267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8368FE-9BB9-4192-BC2B-99995A3E8C31}" type="datetimeFigureOut">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3010634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8368FE-9BB9-4192-BC2B-99995A3E8C31}" type="datetimeFigureOut">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76663-1293-4FAC-A82A-7D715C696050}" type="slidenum">
              <a:rPr lang="en-US" smtClean="0"/>
              <a:t>‹#›</a:t>
            </a:fld>
            <a:endParaRPr lang="en-US"/>
          </a:p>
        </p:txBody>
      </p:sp>
    </p:spTree>
    <p:extLst>
      <p:ext uri="{BB962C8B-B14F-4D97-AF65-F5344CB8AC3E}">
        <p14:creationId xmlns:p14="http://schemas.microsoft.com/office/powerpoint/2010/main" val="2544036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8368FE-9BB9-4192-BC2B-99995A3E8C31}" type="datetimeFigureOut">
              <a:rPr lang="en-US" smtClean="0"/>
              <a:t>2/1/2018</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76663-1293-4FAC-A82A-7D715C696050}" type="slidenum">
              <a:rPr lang="en-US" smtClean="0"/>
              <a:t>‹#›</a:t>
            </a:fld>
            <a:endParaRPr lang="en-US"/>
          </a:p>
        </p:txBody>
      </p:sp>
    </p:spTree>
    <p:extLst>
      <p:ext uri="{BB962C8B-B14F-4D97-AF65-F5344CB8AC3E}">
        <p14:creationId xmlns:p14="http://schemas.microsoft.com/office/powerpoint/2010/main" val="2558196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Recovery</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Recovery may be something you are already very familiar with. , Or this may be the very first time you are hearing the term.  Or you may be somewhere in between. Recovery is a process of growth and change through which people improve their health and wellness, live a self-directed life, and strive to reach their full potential. People in recovery say that the process of recovery is about finding new meaning, purpose, and possibility in life. For many people, recovery means (</a:t>
            </a:r>
            <a:r>
              <a:rPr lang="en-US" dirty="0" err="1"/>
              <a:t>Leamy</a:t>
            </a:r>
            <a:r>
              <a:rPr lang="en-US" dirty="0"/>
              <a:t> et al., 2011):</a:t>
            </a:r>
          </a:p>
          <a:p>
            <a:pPr marL="0" indent="0">
              <a:buNone/>
            </a:pPr>
            <a:endParaRPr lang="en-US" dirty="0"/>
          </a:p>
          <a:p>
            <a:r>
              <a:rPr lang="en-US" dirty="0"/>
              <a:t>No longer defining oneself by the experience of mental illness.</a:t>
            </a:r>
          </a:p>
          <a:p>
            <a:r>
              <a:rPr lang="en-US" dirty="0"/>
              <a:t>Being a full participant in the community with valued roles such as worker, parent, student, neighbor, friend, artist, tenant, lover, and citizen. </a:t>
            </a:r>
          </a:p>
          <a:p>
            <a:r>
              <a:rPr lang="en-US" dirty="0"/>
              <a:t>Running one’s own life and making one’s own decisions.</a:t>
            </a:r>
          </a:p>
          <a:p>
            <a:r>
              <a:rPr lang="en-US" dirty="0"/>
              <a:t>Having a rich network of personal and social supports outside of the mental health system.</a:t>
            </a:r>
          </a:p>
          <a:p>
            <a:r>
              <a:rPr lang="en-US" dirty="0"/>
              <a:t>Celebrating newfound strength and skills gained from living with, and recovering from, mental illness.</a:t>
            </a:r>
          </a:p>
          <a:p>
            <a:r>
              <a:rPr lang="en-US" dirty="0"/>
              <a:t>Having hope and optimism for the future.</a:t>
            </a:r>
          </a:p>
          <a:p>
            <a:endParaRPr lang="en-US" dirty="0"/>
          </a:p>
          <a:p>
            <a:pPr marL="228600" lvl="1">
              <a:spcBef>
                <a:spcPts val="1000"/>
              </a:spcBef>
            </a:pPr>
            <a:r>
              <a:rPr lang="en-US" sz="3200" dirty="0"/>
              <a:t>On this next slide, you will hear group of people in recovery and service providers—describe what recovery means to them or what it has looked like in their own life. </a:t>
            </a:r>
          </a:p>
          <a:p>
            <a:endParaRPr lang="en-US" dirty="0"/>
          </a:p>
        </p:txBody>
      </p:sp>
    </p:spTree>
    <p:extLst>
      <p:ext uri="{BB962C8B-B14F-4D97-AF65-F5344CB8AC3E}">
        <p14:creationId xmlns:p14="http://schemas.microsoft.com/office/powerpoint/2010/main" val="64333584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What is Recovery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Recovery</dc:title>
  <dc:creator>Lanteri, Stephanie</dc:creator>
  <cp:lastModifiedBy>Lanteri, Stephanie</cp:lastModifiedBy>
  <cp:revision>1</cp:revision>
  <dcterms:created xsi:type="dcterms:W3CDTF">2018-02-01T14:41:43Z</dcterms:created>
  <dcterms:modified xsi:type="dcterms:W3CDTF">2018-02-01T14:42:06Z</dcterms:modified>
</cp:coreProperties>
</file>